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9A2B8F-FA13-4768-A6D4-93997612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9067A8-B073-45E4-B0B1-9462E108C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BFC026-0393-48AC-AB7D-505285DA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465705-FE73-4D8E-9D6B-8E64FCCE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96220A-D06E-4509-A971-24C48B4E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4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D44F75-0186-46F4-BD81-77D42790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FA3FBC1-2AC3-422C-8FEC-291C6DA07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6F92A0-7B2E-4073-9654-FD8BC458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8707881-829A-46F0-93A9-5A7DCEFE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A642CF-BEF4-4BEB-BDBB-73E23C27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69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549775D-2983-43F0-A39E-D6B832F1E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E782CC1-BE17-47A9-8501-94AE34081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003DD63-6B5C-4EF3-BE32-9EF183C6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0ED6270-6F0E-4AE2-B511-25BA8DC4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CC58E0-59EB-4587-B245-4000DD54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95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E401A1-400A-4E79-9812-680B718C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583235-F587-4832-B5D3-AF49DCFC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28AAF5-8E75-4D0C-ADA3-C19B0A8E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CCC5B26-D830-4253-8768-57FBF713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5A5DC7-B0F9-4320-9542-B37E7CFD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4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FC6A83-2C21-4A18-8162-8144CD3B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E35C0F7-E956-418D-9511-C5CF3EA2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AB0D503-2D6C-44EA-A941-A2F39153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648E106-377C-4539-A1BE-689CC5C6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0FF3451-69DC-4A7E-B25E-937273A6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0E9F27-6EB1-4C73-B776-480007D0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A23AF5-D5B6-42B8-BB3B-2D3B5B18D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89E400F-FCA8-4A9C-8D2C-24CF9956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34CA21E-2186-40EA-9B1E-0896F560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7A0DA73-C244-42F0-856A-1316C997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9DA3385-0273-4A44-A4F6-A0CBE56F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C833E5-E29E-4847-8B7E-37F5C085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C51971C-2611-48C2-B14A-1D2CCDC9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0846143-020B-4750-B87B-04517E0E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7FFCD33-A772-484B-92B1-E6F3CB6CC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FED1CAD-7DBA-4B1A-B012-0307C1474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2CCEFE5-6DD4-45FC-BD54-6EE12DF3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28D4B7C-A9A2-4DA4-9279-D02C44B4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C2C5FA5-3444-45DB-9308-147507D3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1B85B5-F0DF-4CCF-A2DA-2AFAC44B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E3189E7-2FDD-4382-93EF-F5B61488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1771AD2-23F7-475A-BE8A-5C3D297E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482310F-5B20-44BE-997D-088EC3C7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E121B64-6B68-443C-98F6-78671557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186A220-E91E-4461-92C7-C2CFD145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8C73402-532A-43B8-8113-EE1985C5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1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0C489E-3BA9-4FEE-8364-705729DD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BFF5D8-A675-4E1A-B844-61C49A6F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9705930-A36C-4B1E-9ADE-57F79F0CB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CA8A34A-B17E-4C78-8E83-C2664A85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7C98DB-8B26-4683-A5E6-26A1FEFA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4379A68-081A-4241-9CDA-0B90A5F8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3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DC13FA-3F40-4405-BAF7-80B4DB5D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9BBB0BB-16C0-4D84-9267-CD06E5406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BF9DD82-A6E9-4352-AE46-08BEE5626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8EDD00D-3E1C-4050-AB82-7FF3EE8D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A740AAA-6359-4679-AE07-BBF15DCF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711B032-197B-4F2C-98E6-B85B6CDC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17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FD5BBDF-DE22-4EF4-84D6-B8765650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64B568E-6DCB-4813-AFC1-E76A97C7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077C9D6-501C-4036-A643-D529825B5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3D5F-FB1C-49F5-8B97-FAC99EC71440}" type="datetimeFigureOut">
              <a:rPr lang="fr-FR" smtClean="0"/>
              <a:t>15/12/2017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869939-689E-4317-83DF-AF2111261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1BAFAF9-284B-40B1-A4E7-27E8911F1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01EE-8A83-422F-8056-DBC71A8DC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9E723B-E587-47F3-8AFF-CA07221F2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01700"/>
          </a:xfrm>
        </p:spPr>
        <p:txBody>
          <a:bodyPr>
            <a:normAutofit fontScale="90000"/>
          </a:bodyPr>
          <a:lstStyle/>
          <a:p>
            <a:r>
              <a:rPr lang="fr-FR" dirty="0"/>
              <a:t>Guadeloupe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4F20DD-D1AB-43B7-821D-5F9BD2A2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1701"/>
            <a:ext cx="9144000" cy="520699"/>
          </a:xfrm>
        </p:spPr>
        <p:txBody>
          <a:bodyPr/>
          <a:lstStyle/>
          <a:p>
            <a:r>
              <a:rPr lang="fr-FR" dirty="0"/>
              <a:t>Continent  américain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A47C67E-8FFB-4C61-B5C7-E502A3E1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674882" y="1422400"/>
            <a:ext cx="7993118" cy="49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E87507-1150-47B8-A639-85BCA43B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6387" y="692453"/>
            <a:ext cx="12457165" cy="841057"/>
          </a:xfrm>
        </p:spPr>
        <p:txBody>
          <a:bodyPr>
            <a:normAutofit/>
          </a:bodyPr>
          <a:lstStyle/>
          <a:p>
            <a:r>
              <a:rPr lang="fr-FR" dirty="0"/>
              <a:t>                </a:t>
            </a:r>
            <a:r>
              <a:rPr lang="fr-FR" dirty="0">
                <a:highlight>
                  <a:srgbClr val="FF0000"/>
                </a:highlight>
              </a:rPr>
              <a:t>Nourriture  de Guadeloupe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387B23-E4FF-4689-8F8B-3B0C6636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2" descr="https://yummy-planet.com/wp-content/uploads/2016/04/20140513-0771-Accras_de_poisson-_Guadeloupe-Karl_Delandsheere.jpg">
            <a:extLst>
              <a:ext uri="{FF2B5EF4-FFF2-40B4-BE49-F238E27FC236}">
                <a16:creationId xmlns:a16="http://schemas.microsoft.com/office/drawing/2014/main" xmlns="" id="{B4DBBC6C-39D2-46D2-B7D6-9AB757879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2400" y="2329543"/>
            <a:ext cx="121919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s://yummy-planet.com/wp-content/uploads/2016/04/20140513-0771-Accras_de_poisson-_Guadeloupe-Karl_Delandsheere.jpg">
            <a:extLst>
              <a:ext uri="{FF2B5EF4-FFF2-40B4-BE49-F238E27FC236}">
                <a16:creationId xmlns:a16="http://schemas.microsoft.com/office/drawing/2014/main" xmlns="" id="{A2BA5938-4279-453A-B62A-2085E9B9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1" y="1355271"/>
            <a:ext cx="12191999" cy="56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4358A86-09B6-4B5D-93F3-C41327C7C899}"/>
              </a:ext>
            </a:extLst>
          </p:cNvPr>
          <p:cNvSpPr txBox="1"/>
          <p:nvPr/>
        </p:nvSpPr>
        <p:spPr>
          <a:xfrm>
            <a:off x="1676400" y="7137400"/>
            <a:ext cx="87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Beignets de poisson</a:t>
            </a:r>
          </a:p>
        </p:txBody>
      </p:sp>
    </p:spTree>
    <p:extLst>
      <p:ext uri="{BB962C8B-B14F-4D97-AF65-F5344CB8AC3E}">
        <p14:creationId xmlns:p14="http://schemas.microsoft.com/office/powerpoint/2010/main" val="38399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86B643-3A6F-4080-8870-A064203B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65125"/>
            <a:ext cx="1701800" cy="1325563"/>
          </a:xfrm>
        </p:spPr>
        <p:txBody>
          <a:bodyPr>
            <a:noAutofit/>
          </a:bodyPr>
          <a:lstStyle/>
          <a:p>
            <a:r>
              <a:rPr lang="fr-FR" sz="9600" dirty="0"/>
              <a:t>fin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D2622F4-30AB-4712-9B9D-B6060F4A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Merci d’avoir regardé notre diaporama</a:t>
            </a:r>
          </a:p>
        </p:txBody>
      </p:sp>
    </p:spTree>
    <p:extLst>
      <p:ext uri="{BB962C8B-B14F-4D97-AF65-F5344CB8AC3E}">
        <p14:creationId xmlns:p14="http://schemas.microsoft.com/office/powerpoint/2010/main" val="27222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676">
              <a:srgbClr val="B4C7E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E04B49-118D-40E7-8080-E8200B0F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Capitale Pointe-à-Pitre</a:t>
            </a:r>
          </a:p>
        </p:txBody>
      </p:sp>
      <p:pic>
        <p:nvPicPr>
          <p:cNvPr id="1026" name="Picture 2" descr="Résultat de recherche d'images pour &quot;photo pointe a pitre guadeloupe&quot;">
            <a:extLst>
              <a:ext uri="{FF2B5EF4-FFF2-40B4-BE49-F238E27FC236}">
                <a16:creationId xmlns:a16="http://schemas.microsoft.com/office/drawing/2014/main" xmlns="" id="{2EF7C733-7B0F-4825-8188-DC9ABFC4F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039144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676">
              <a:srgbClr val="B4C7E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79AF9F-D9BF-4584-8514-4E1E34C7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    Nombre d’ habitants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398738-58CE-4D93-9CB6-EF1A63E7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6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/>
              <a:t>il  y a 450 000 habitants</a:t>
            </a:r>
          </a:p>
        </p:txBody>
      </p:sp>
    </p:spTree>
    <p:extLst>
      <p:ext uri="{BB962C8B-B14F-4D97-AF65-F5344CB8AC3E}">
        <p14:creationId xmlns:p14="http://schemas.microsoft.com/office/powerpoint/2010/main" val="12717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FEE8E4-2DEA-42D1-8A61-24258750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Jean Pierre </a:t>
            </a:r>
            <a:r>
              <a:rPr lang="fr-FR" dirty="0" err="1"/>
              <a:t>Anzala</a:t>
            </a:r>
            <a:r>
              <a:rPr lang="fr-FR" dirty="0"/>
              <a:t>  </a:t>
            </a:r>
          </a:p>
        </p:txBody>
      </p:sp>
      <p:pic>
        <p:nvPicPr>
          <p:cNvPr id="1026" name="Picture 2" descr="Résultat de recherche d'images pour &quot;jean pierre anzala&quot;">
            <a:extLst>
              <a:ext uri="{FF2B5EF4-FFF2-40B4-BE49-F238E27FC236}">
                <a16:creationId xmlns:a16="http://schemas.microsoft.com/office/drawing/2014/main" xmlns="" id="{5CA86B1D-584B-4BED-9AE9-12F7A29585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90688"/>
            <a:ext cx="36638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2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F8DBFC-BC9A-4DAA-B6D1-69B29BA2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/>
              <a:t>          volcan de Guadeloupe</a:t>
            </a:r>
          </a:p>
        </p:txBody>
      </p:sp>
      <p:pic>
        <p:nvPicPr>
          <p:cNvPr id="1026" name="Picture 2" descr="https://blogs.futura-sciences.com/bardintzeff/wp-content/uploads/sites/3/2014/03/Bardintzeff.REU-6.35.jpg">
            <a:extLst>
              <a:ext uri="{FF2B5EF4-FFF2-40B4-BE49-F238E27FC236}">
                <a16:creationId xmlns:a16="http://schemas.microsoft.com/office/drawing/2014/main" xmlns="" id="{C92B1052-D8CA-46B7-9883-6D88CEFD0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6" y="2181451"/>
            <a:ext cx="5910942" cy="46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d un volcan en éruption&quot;">
            <a:extLst>
              <a:ext uri="{FF2B5EF4-FFF2-40B4-BE49-F238E27FC236}">
                <a16:creationId xmlns:a16="http://schemas.microsoft.com/office/drawing/2014/main" xmlns="" id="{0A656B03-A3D9-48D1-9A5E-51DC18BE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6" y="2181451"/>
            <a:ext cx="6330043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9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685019-C30B-4ABE-A5F7-F670D4D0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Suite des volcans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148855A-1458-40EB-9D9C-31E81066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Résultat de recherche d'images pour &quot;d un volcan en éruption&quot;">
            <a:extLst>
              <a:ext uri="{FF2B5EF4-FFF2-40B4-BE49-F238E27FC236}">
                <a16:creationId xmlns:a16="http://schemas.microsoft.com/office/drawing/2014/main" xmlns="" id="{389E557F-ECAE-4EC3-B67F-89AEDD4C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C8F26A-7D74-40BE-ABA8-E3021BA5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-3403600"/>
            <a:ext cx="4084319" cy="2910206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588C45-2182-449D-AC3C-EA42E98DB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900" y="0"/>
            <a:ext cx="11442700" cy="695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Feux</a:t>
            </a:r>
            <a:r>
              <a:rPr lang="fr-FR" sz="9600" dirty="0">
                <a:highlight>
                  <a:srgbClr val="FFFF00"/>
                </a:highlight>
              </a:rPr>
              <a:t> </a:t>
            </a:r>
            <a:r>
              <a:rPr lang="fr-FR" sz="96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d’artifices de Guadeloupe multicolore  </a:t>
            </a:r>
            <a:endParaRPr lang="fr-FR" sz="9600" dirty="0">
              <a:highlight>
                <a:srgbClr val="FFFF00"/>
              </a:highlight>
            </a:endParaRP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xmlns="" id="{49CD66ED-E25A-4FBF-A81F-96E6DD49B575}"/>
              </a:ext>
            </a:extLst>
          </p:cNvPr>
          <p:cNvSpPr/>
          <p:nvPr/>
        </p:nvSpPr>
        <p:spPr>
          <a:xfrm>
            <a:off x="3409950" y="1752600"/>
            <a:ext cx="6921500" cy="5105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8FDC88-0821-4D72-AB9A-DA9CEE05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9E8C9B7-9F26-47D3-9BC2-6ACD981C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3228" name="Picture 156" descr="Résultat de recherche d'images pour &quot;feu d artifice en guadeloupe&quot;">
            <a:extLst>
              <a:ext uri="{FF2B5EF4-FFF2-40B4-BE49-F238E27FC236}">
                <a16:creationId xmlns:a16="http://schemas.microsoft.com/office/drawing/2014/main" xmlns="" id="{EEFF8E8B-9B6F-4B07-97D6-204390B5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6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19F9E5-547D-4088-AD08-DE7E1891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                  Le Climat de la Guadeloupe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D157F9E-8904-4DB2-A373-D0FEE6A1B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>
                <a:highlight>
                  <a:srgbClr val="00FFFF"/>
                </a:highlight>
              </a:rPr>
              <a:t>La </a:t>
            </a:r>
            <a:r>
              <a:rPr lang="fr-FR" smtClean="0">
                <a:highlight>
                  <a:srgbClr val="00FFFF"/>
                </a:highlight>
              </a:rPr>
              <a:t>température </a:t>
            </a:r>
            <a:r>
              <a:rPr lang="fr-FR" dirty="0">
                <a:highlight>
                  <a:srgbClr val="00FFFF"/>
                </a:highlight>
              </a:rPr>
              <a:t>de Guadeloupe  le minimum 20  degrés et maximum 32 degrés </a:t>
            </a:r>
          </a:p>
        </p:txBody>
      </p:sp>
      <p:sp>
        <p:nvSpPr>
          <p:cNvPr id="4" name="Soleil 3">
            <a:extLst>
              <a:ext uri="{FF2B5EF4-FFF2-40B4-BE49-F238E27FC236}">
                <a16:creationId xmlns:a16="http://schemas.microsoft.com/office/drawing/2014/main" xmlns="" id="{A76CCD6A-BF24-4F0F-874C-19C098A716A3}"/>
              </a:ext>
            </a:extLst>
          </p:cNvPr>
          <p:cNvSpPr/>
          <p:nvPr/>
        </p:nvSpPr>
        <p:spPr>
          <a:xfrm>
            <a:off x="152400" y="2839244"/>
            <a:ext cx="2997200" cy="2501900"/>
          </a:xfrm>
          <a:prstGeom prst="sun">
            <a:avLst>
              <a:gd name="adj" fmla="val 3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42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65</Words>
  <Application>Microsoft Office PowerPoint</Application>
  <PresentationFormat>Grand écran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Guadeloupe</vt:lpstr>
      <vt:lpstr>                   Capitale Pointe-à-Pitre</vt:lpstr>
      <vt:lpstr>                               Nombre d’ habitants</vt:lpstr>
      <vt:lpstr>           Jean Pierre Anzala  </vt:lpstr>
      <vt:lpstr>          volcan de Guadeloupe</vt:lpstr>
      <vt:lpstr>                          Suite des volcans</vt:lpstr>
      <vt:lpstr>Présentation PowerPoint</vt:lpstr>
      <vt:lpstr>Présentation PowerPoint</vt:lpstr>
      <vt:lpstr>                  Le Climat de la Guadeloupe  </vt:lpstr>
      <vt:lpstr>                Nourriture  de Guadeloupe  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guadeloupe</dc:title>
  <dc:creator>Ep Notre Dame</dc:creator>
  <cp:lastModifiedBy>Jean-Pierre Rapiteau</cp:lastModifiedBy>
  <cp:revision>18</cp:revision>
  <dcterms:created xsi:type="dcterms:W3CDTF">2017-11-27T13:10:19Z</dcterms:created>
  <dcterms:modified xsi:type="dcterms:W3CDTF">2017-12-15T15:24:19Z</dcterms:modified>
</cp:coreProperties>
</file>