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2" r:id="rId6"/>
    <p:sldId id="260" r:id="rId7"/>
    <p:sldId id="263" r:id="rId8"/>
    <p:sldId id="265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FF99"/>
    <a:srgbClr val="FF99FF"/>
    <a:srgbClr val="CC6600"/>
    <a:srgbClr val="0066FF"/>
    <a:srgbClr val="FF33CC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19" autoAdjust="0"/>
    <p:restoredTop sz="94709" autoAdjust="0"/>
  </p:normalViewPr>
  <p:slideViewPr>
    <p:cSldViewPr>
      <p:cViewPr varScale="1">
        <p:scale>
          <a:sx n="84" d="100"/>
          <a:sy n="84" d="100"/>
        </p:scale>
        <p:origin x="96" y="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EE447-1944-4F9D-8D0A-7BCC0D6B908C}" type="datetimeFigureOut">
              <a:rPr lang="fr-FR" smtClean="0"/>
              <a:pPr/>
              <a:t>18/12/2017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BA65B-454B-4711-95B0-21866BA0689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650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BA65B-454B-4711-95B0-21866BA06895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213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C98A-93F9-4B96-AD90-14BAA6F0EAA0}" type="datetimeFigureOut">
              <a:rPr lang="fr-FR" smtClean="0"/>
              <a:pPr/>
              <a:t>18/12/2017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E6AE-0B0E-4A62-B90D-FAE3F5EF7B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C98A-93F9-4B96-AD90-14BAA6F0EAA0}" type="datetimeFigureOut">
              <a:rPr lang="fr-FR" smtClean="0"/>
              <a:pPr/>
              <a:t>18/12/2017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E6AE-0B0E-4A62-B90D-FAE3F5EF7B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C98A-93F9-4B96-AD90-14BAA6F0EAA0}" type="datetimeFigureOut">
              <a:rPr lang="fr-FR" smtClean="0"/>
              <a:pPr/>
              <a:t>18/12/2017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E6AE-0B0E-4A62-B90D-FAE3F5EF7B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C98A-93F9-4B96-AD90-14BAA6F0EAA0}" type="datetimeFigureOut">
              <a:rPr lang="fr-FR" smtClean="0"/>
              <a:pPr/>
              <a:t>18/12/2017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E6AE-0B0E-4A62-B90D-FAE3F5EF7B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C98A-93F9-4B96-AD90-14BAA6F0EAA0}" type="datetimeFigureOut">
              <a:rPr lang="fr-FR" smtClean="0"/>
              <a:pPr/>
              <a:t>18/12/2017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E6AE-0B0E-4A62-B90D-FAE3F5EF7B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C98A-93F9-4B96-AD90-14BAA6F0EAA0}" type="datetimeFigureOut">
              <a:rPr lang="fr-FR" smtClean="0"/>
              <a:pPr/>
              <a:t>18/12/2017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E6AE-0B0E-4A62-B90D-FAE3F5EF7B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C98A-93F9-4B96-AD90-14BAA6F0EAA0}" type="datetimeFigureOut">
              <a:rPr lang="fr-FR" smtClean="0"/>
              <a:pPr/>
              <a:t>18/12/2017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E6AE-0B0E-4A62-B90D-FAE3F5EF7B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C98A-93F9-4B96-AD90-14BAA6F0EAA0}" type="datetimeFigureOut">
              <a:rPr lang="fr-FR" smtClean="0"/>
              <a:pPr/>
              <a:t>18/12/2017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E6AE-0B0E-4A62-B90D-FAE3F5EF7B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C98A-93F9-4B96-AD90-14BAA6F0EAA0}" type="datetimeFigureOut">
              <a:rPr lang="fr-FR" smtClean="0"/>
              <a:pPr/>
              <a:t>18/12/2017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E6AE-0B0E-4A62-B90D-FAE3F5EF7B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C98A-93F9-4B96-AD90-14BAA6F0EAA0}" type="datetimeFigureOut">
              <a:rPr lang="fr-FR" smtClean="0"/>
              <a:pPr/>
              <a:t>18/12/2017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E6AE-0B0E-4A62-B90D-FAE3F5EF7B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C98A-93F9-4B96-AD90-14BAA6F0EAA0}" type="datetimeFigureOut">
              <a:rPr lang="fr-FR" smtClean="0"/>
              <a:pPr/>
              <a:t>18/12/2017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E6AE-0B0E-4A62-B90D-FAE3F5EF7B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FC98A-93F9-4B96-AD90-14BAA6F0EAA0}" type="datetimeFigureOut">
              <a:rPr lang="fr-FR" smtClean="0"/>
              <a:pPr/>
              <a:t>18/12/2017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5E6AE-0B0E-4A62-B90D-FAE3F5EF7B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7158" y="1357298"/>
            <a:ext cx="8501122" cy="5214974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Drapeau de l’Italie</a:t>
            </a:r>
            <a:r>
              <a:rPr lang="fr-FR" dirty="0" smtClean="0"/>
              <a:t>  </a:t>
            </a:r>
          </a:p>
          <a:p>
            <a:r>
              <a:rPr lang="fr-FR" dirty="0" smtClean="0"/>
              <a:t>   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28" name="Picture 4" descr="http://www.flagsonline.fr/uploads/2016-6-6/420-272/ita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286124"/>
            <a:ext cx="4000500" cy="2590800"/>
          </a:xfrm>
          <a:prstGeom prst="rect">
            <a:avLst/>
          </a:prstGeom>
          <a:noFill/>
        </p:spPr>
      </p:pic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500034" y="0"/>
            <a:ext cx="7772400" cy="1470025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Italie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Nourriture de l’Italie</a:t>
            </a:r>
            <a:endParaRPr lang="fr-FR" dirty="0"/>
          </a:p>
        </p:txBody>
      </p:sp>
      <p:pic>
        <p:nvPicPr>
          <p:cNvPr id="4" name="Espace réservé du contenu 3" descr="pizza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571612"/>
            <a:ext cx="2857520" cy="1870390"/>
          </a:xfrm>
        </p:spPr>
      </p:pic>
      <p:pic>
        <p:nvPicPr>
          <p:cNvPr id="1026" name="Picture 2" descr="http://www.ideemiam.com/upload/images/article/768x400/img_2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643050"/>
            <a:ext cx="3786214" cy="1971986"/>
          </a:xfrm>
          <a:prstGeom prst="rect">
            <a:avLst/>
          </a:prstGeom>
          <a:noFill/>
        </p:spPr>
      </p:pic>
      <p:pic>
        <p:nvPicPr>
          <p:cNvPr id="1028" name="Picture 4" descr="http://www.cuisine-italienne.eu/wp-content/uploads/2017/01/tomates-en-carross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86190"/>
            <a:ext cx="3054878" cy="2305045"/>
          </a:xfrm>
          <a:prstGeom prst="rect">
            <a:avLst/>
          </a:prstGeom>
          <a:noFill/>
        </p:spPr>
      </p:pic>
      <p:sp>
        <p:nvSpPr>
          <p:cNvPr id="1030" name="AutoShape 6" descr="Résultat de recherche d'images pour &quot;nourriture italienne desser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2" name="Picture 8" descr="http://today.wecook.fr/wp-content/uploads/2015/08/tiramisu-en-verrine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929066"/>
            <a:ext cx="407196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14290"/>
            <a:ext cx="7772400" cy="1362075"/>
          </a:xfrm>
        </p:spPr>
        <p:txBody>
          <a:bodyPr/>
          <a:lstStyle/>
          <a:p>
            <a:r>
              <a:rPr lang="fr-FR" dirty="0" smtClean="0"/>
              <a:t>         LA CAPITALE DE L’</a:t>
            </a:r>
            <a:r>
              <a:rPr lang="fr-FR" dirty="0" err="1" smtClean="0"/>
              <a:t>ITALIe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4357686" y="-571528"/>
            <a:ext cx="4137027" cy="2643206"/>
          </a:xfrm>
        </p:spPr>
        <p:txBody>
          <a:bodyPr/>
          <a:lstStyle/>
          <a:p>
            <a:r>
              <a:rPr lang="fr-FR" dirty="0" smtClean="0">
                <a:solidFill>
                  <a:srgbClr val="00B0F0"/>
                </a:solidFill>
              </a:rPr>
              <a:t>ROME EST LA CAPITALE DE L’ITALIE                                           </a:t>
            </a:r>
            <a:endParaRPr lang="fr-FR" dirty="0">
              <a:solidFill>
                <a:srgbClr val="00B0F0"/>
              </a:solidFill>
            </a:endParaRPr>
          </a:p>
        </p:txBody>
      </p:sp>
      <p:pic>
        <p:nvPicPr>
          <p:cNvPr id="4" name="Espace réservé du contenu 3" descr="rome raisin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4381500" cy="2714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la tour de Pise</a:t>
            </a:r>
            <a:br>
              <a:rPr lang="fr-FR" dirty="0" smtClean="0">
                <a:solidFill>
                  <a:srgbClr val="7030A0"/>
                </a:solidFill>
              </a:rPr>
            </a:br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4" name="Image 3" descr="la tour de plissssssssssssssssssss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142984"/>
            <a:ext cx="3924300" cy="4714909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357686" y="1142984"/>
            <a:ext cx="4400552" cy="4714908"/>
          </a:xfrm>
        </p:spPr>
        <p:txBody>
          <a:bodyPr/>
          <a:lstStyle/>
          <a:p>
            <a:r>
              <a:rPr lang="fr-FR" dirty="0" smtClean="0"/>
              <a:t>La tour de Pise est une tour qui au fil des années s’est mise à pencher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7158" y="0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VILLE DE L’Italie</a:t>
            </a:r>
            <a:br>
              <a:rPr lang="fr-FR" dirty="0" smtClean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5500694" y="1857364"/>
            <a:ext cx="3643306" cy="4500594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Venise: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CETTE VILLE EST UNE DES PLUS BELLES DES VILLES DE L’ITALIE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 descr="ville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14282" y="1785926"/>
            <a:ext cx="5286375" cy="4643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33CC"/>
                </a:solidFill>
              </a:rPr>
              <a:t>NOMBRE </a:t>
            </a:r>
            <a:r>
              <a:rPr lang="fr-FR" dirty="0" smtClean="0">
                <a:solidFill>
                  <a:srgbClr val="FF33CC"/>
                </a:solidFill>
              </a:rPr>
              <a:t>D’</a:t>
            </a:r>
            <a:r>
              <a:rPr lang="fr-FR" dirty="0">
                <a:solidFill>
                  <a:srgbClr val="FF33CC"/>
                </a:solidFill>
              </a:rPr>
              <a:t>H</a:t>
            </a:r>
            <a:r>
              <a:rPr lang="fr-FR" dirty="0" smtClean="0">
                <a:solidFill>
                  <a:srgbClr val="FF33CC"/>
                </a:solidFill>
              </a:rPr>
              <a:t>ABITANTS </a:t>
            </a:r>
            <a:r>
              <a:rPr lang="fr-FR" dirty="0" smtClean="0">
                <a:solidFill>
                  <a:srgbClr val="FF33CC"/>
                </a:solidFill>
              </a:rPr>
              <a:t>EN ITALIE</a:t>
            </a:r>
            <a:endParaRPr lang="fr-FR" dirty="0">
              <a:solidFill>
                <a:srgbClr val="FF33C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990099"/>
                </a:solidFill>
              </a:rPr>
              <a:t>EN ITALIE IL Y A ENVIRON 60 MILLIONS D’HABITANTS EN ITALIE</a:t>
            </a:r>
            <a:endParaRPr lang="fr-FR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SPORTS EN Italie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857224" y="642918"/>
            <a:ext cx="4040188" cy="1714512"/>
          </a:xfrm>
        </p:spPr>
        <p:txBody>
          <a:bodyPr>
            <a:normAutofit fontScale="92500"/>
          </a:bodyPr>
          <a:lstStyle/>
          <a:p>
            <a:r>
              <a:rPr lang="fr-FR" dirty="0" smtClean="0">
                <a:solidFill>
                  <a:srgbClr val="FF33CC"/>
                </a:solidFill>
              </a:rPr>
              <a:t>CE SPORT EST DU FOOT </a:t>
            </a:r>
            <a:r>
              <a:rPr lang="fr-FR" smtClean="0">
                <a:solidFill>
                  <a:srgbClr val="FF33CC"/>
                </a:solidFill>
              </a:rPr>
              <a:t>ITALIEN </a:t>
            </a:r>
            <a:r>
              <a:rPr lang="fr-FR" smtClean="0">
                <a:solidFill>
                  <a:srgbClr val="FF33CC"/>
                </a:solidFill>
              </a:rPr>
              <a:t>ILS </a:t>
            </a:r>
            <a:r>
              <a:rPr lang="fr-FR" dirty="0" smtClean="0">
                <a:solidFill>
                  <a:srgbClr val="FF33CC"/>
                </a:solidFill>
              </a:rPr>
              <a:t>ONT DES MAILLOTS bleus , ILS SONT 11 CONTRE 11 comme en France quoi</a:t>
            </a:r>
            <a:endParaRPr lang="fr-FR" dirty="0">
              <a:solidFill>
                <a:srgbClr val="FF33CC"/>
              </a:solidFill>
            </a:endParaRPr>
          </a:p>
        </p:txBody>
      </p:sp>
      <p:pic>
        <p:nvPicPr>
          <p:cNvPr id="4" name="Espace réservé du contenu 3" descr="Italie-France-un-amical-qui-a-de-l-enje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43182"/>
            <a:ext cx="4040188" cy="2517384"/>
          </a:xfrm>
        </p:spPr>
      </p:pic>
      <p:sp>
        <p:nvSpPr>
          <p:cNvPr id="8" name="Espace réservé du texte 7"/>
          <p:cNvSpPr>
            <a:spLocks noGrp="1"/>
          </p:cNvSpPr>
          <p:nvPr>
            <p:ph type="body" sz="quarter" idx="3"/>
          </p:nvPr>
        </p:nvSpPr>
        <p:spPr>
          <a:xfrm>
            <a:off x="357158" y="5214950"/>
            <a:ext cx="4041775" cy="164305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solidFill>
                  <a:schemeClr val="accent5"/>
                </a:solidFill>
              </a:rPr>
              <a:t>Ce sport est du baseball italien ils ont des protections…bien évidemment . Et  ils ont des maillots bleus et blancs . Un peu   comme la France.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1026" name="AutoShape 2" descr="Résultat de recherche d'images pour &quot;sport en italie du baseball 2017 PENDANT QU'ILS JOUE&quot;"/>
          <p:cNvSpPr>
            <a:spLocks noChangeAspect="1" noChangeArrowheads="1"/>
          </p:cNvSpPr>
          <p:nvPr/>
        </p:nvSpPr>
        <p:spPr bwMode="auto">
          <a:xfrm>
            <a:off x="155575" y="-1447800"/>
            <a:ext cx="4552950" cy="3019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 descr="GGGGG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4143380"/>
            <a:ext cx="3714776" cy="271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CONTINENT DE L’ITALIE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4" name="Espace réservé du contenu 3" descr="chichi nutel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357298"/>
            <a:ext cx="5500726" cy="4811715"/>
          </a:xfrm>
        </p:spPr>
      </p:pic>
      <p:sp>
        <p:nvSpPr>
          <p:cNvPr id="6" name="ZoneTexte 5"/>
          <p:cNvSpPr txBox="1"/>
          <p:nvPr/>
        </p:nvSpPr>
        <p:spPr>
          <a:xfrm>
            <a:off x="428596" y="6215082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933FF"/>
                </a:solidFill>
              </a:rPr>
              <a:t>L’Italie est </a:t>
            </a:r>
            <a:r>
              <a:rPr lang="fr-FR" sz="2800" smtClean="0">
                <a:solidFill>
                  <a:srgbClr val="9933FF"/>
                </a:solidFill>
              </a:rPr>
              <a:t>en Europe</a:t>
            </a:r>
            <a:endParaRPr lang="fr-FR" sz="2800" dirty="0">
              <a:solidFill>
                <a:srgbClr val="99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131</Words>
  <Application>Microsoft Office PowerPoint</Application>
  <PresentationFormat>Affichage à l'écran (4:3)</PresentationFormat>
  <Paragraphs>20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Calibri</vt:lpstr>
      <vt:lpstr>Thème Office</vt:lpstr>
      <vt:lpstr>Italie</vt:lpstr>
      <vt:lpstr>Nourriture de l’Italie</vt:lpstr>
      <vt:lpstr>         LA CAPITALE DE L’ITALIe</vt:lpstr>
      <vt:lpstr>la tour de Pise </vt:lpstr>
      <vt:lpstr>VILLE DE L’Italie </vt:lpstr>
      <vt:lpstr>NOMBRE D’HABITANTS EN ITALIE</vt:lpstr>
      <vt:lpstr>LES SPORTS EN Italie </vt:lpstr>
      <vt:lpstr>CONTINENT DE L’ITALIE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ITALIE</dc:title>
  <dc:creator> </dc:creator>
  <cp:lastModifiedBy>Jean-Pierre Rapiteau</cp:lastModifiedBy>
  <cp:revision>35</cp:revision>
  <dcterms:created xsi:type="dcterms:W3CDTF">2017-09-24T18:19:31Z</dcterms:created>
  <dcterms:modified xsi:type="dcterms:W3CDTF">2017-12-18T12:48:09Z</dcterms:modified>
</cp:coreProperties>
</file>