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6BE"/>
    <a:srgbClr val="F5B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515CB-4EE4-4A70-9ECE-88C326FC8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450608-9713-4B35-B0C6-B7EA433AC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4838E-9B6C-4889-81EF-1285D2D7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CB1925-5D4F-42F4-9132-4D5DD39C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C9BA7-EF9B-4DD4-8E18-ADCAB095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6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0FBA6-2A4E-4144-8B70-806DDD28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F461CF-A47E-4225-BBA6-C994E81DF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501BF-B1EC-4887-8647-3EE78260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0E5D1-FD71-426D-BC58-E0240AFA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212EC9-7D61-43E8-B1F4-DA819F01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93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D8F543-1512-479F-9C40-57E7EFFB6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E05177-3534-4458-9166-A6E6AEE3C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03111-5D3E-4DDE-86C3-626D6920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4FBD5-7966-430C-AC97-0A02C48F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EAFFA-4BF7-4294-8B30-8E8E3524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06689-6420-4C76-873A-F4C62951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A3ECE-32E0-454D-8B1D-6F9098A6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6989ED-11A7-49CC-A006-B310BD51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BD8CBB-5056-44E7-8333-8E5426AA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7582AB-4F9A-403E-B30F-7F3BB121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76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12FF2-7713-4D11-969D-85A59655E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D4699B-3434-483C-B64B-CE71D68E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BCEA26-E411-4383-BCD1-8E938966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81103D-9637-4557-8A6B-3BCA2AC5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C883C-CA17-4077-AF76-C7DB3DFC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1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3A63B-73A3-4B04-AC05-1D1CC4DB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47437E-3301-4187-B369-E074A9E68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5062E3-2B1D-4C0A-91CF-AA38F9669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D75FA2-6CF7-4362-8763-0F8B2756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3B01DB-E145-4DF0-9EDB-2FD2A6D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10ECDE-528F-4C20-9550-483B9511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2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87D5A-005D-4E8B-9028-CDD0BC2D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397116-EE5C-4549-A4D2-A75706077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DF216C-C391-4F5A-8BBF-5DDD92F70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B33341-BF29-43A3-B6A3-FAD7C5C85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FEAA79-A111-40C8-ACE2-0D4DD4DF5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AB3EE5-6437-4CA5-A75D-D9817195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099004-BDFF-4571-B6E7-5154C96B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9A20F1-334E-4933-8818-50F39223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4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E04C0-9388-4668-B694-FF345D06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18BD28-D107-46AD-A863-7611DADE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5B6A64-5A52-4A95-9F34-2C044D73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C2D3B5-E408-4346-9960-CB8F2C9A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27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F2678B-53E5-4D6C-AC80-3DC6654B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0C76CC-7EC5-4601-8BC1-FF90CFA5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E84EE6-9B13-44A1-AFB5-8E54A435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3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06330-CBBD-408E-8FC2-974C682A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04FBD-A7B7-42B3-A00B-52953414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105487-5C73-4C33-B072-665D03B71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134561-61D5-435D-AC88-CE115B91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C29CBC-19D5-4F09-8903-87274062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62E287-A99C-421E-8685-709FAEDC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A8908-E2FA-4BE4-AA47-FE28449A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45E700-B591-4A3D-8F09-5DE280EDA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269417-95AE-4B16-9C21-459C0E0A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E3A82A-E6F6-4A98-9117-290FCF83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403240-613F-41FA-9513-C4A33A15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C9FFEA-F08B-4248-B1BE-139D446E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17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B2A5DD-C2F5-412C-A74E-4522B5BC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8630E5-4040-4083-A5CF-A32767BA3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2E7059-0DE0-445C-858E-7F97D88CE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E294-49BE-4562-B2C3-1A1440AE3995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3A743F-C375-4F8B-B019-6253B97FA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9EAE0-FB4E-48BF-8D32-932822A9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3293-EEAF-46D6-B259-0F8E362804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40A6B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440C5-BDD7-41DC-B3D4-4FF0590AE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425850">
            <a:off x="1892799" y="-110706"/>
            <a:ext cx="4826000" cy="200183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la Grèce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267970-60D6-40D7-891E-13E61AF8C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289300" cy="2001836"/>
          </a:xfrm>
        </p:spPr>
        <p:txBody>
          <a:bodyPr/>
          <a:lstStyle/>
          <a:p>
            <a:r>
              <a:rPr lang="fr-FR" dirty="0"/>
              <a:t>La Grèce est un beau pays situé en Europe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641D14-0686-448C-A955-55BEDCAD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91" y="2001837"/>
            <a:ext cx="5130509" cy="43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9D46B-7193-4325-AA4B-3EC12CA2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4">
                    <a:lumMod val="60000"/>
                    <a:lumOff val="40000"/>
                  </a:schemeClr>
                </a:solidFill>
              </a:rPr>
              <a:t>Merci d’avoir </a:t>
            </a: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suivi notre diaporama sur la Grèce on espère que ça vous aura plus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BE35C-F80A-4DA3-998F-7C9EF524149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fr-FR" sz="9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</a:t>
            </a:r>
            <a:endParaRPr lang="fr-FR" sz="9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2">
                <a:lumMod val="75000"/>
              </a:schemeClr>
            </a:gs>
            <a:gs pos="22000">
              <a:schemeClr val="accent2">
                <a:lumMod val="75000"/>
              </a:schemeClr>
            </a:gs>
            <a:gs pos="5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A0B43-65E0-45AC-82B7-669F96D2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85821">
            <a:off x="3723291" y="531580"/>
            <a:ext cx="6382407" cy="1325563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 président de la Grèce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E333804-1889-481C-A423-74DD60162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" y="1434930"/>
            <a:ext cx="7065492" cy="3988139"/>
          </a:xfrm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D6F90B8-9D5E-469B-A817-EB6F1647E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217104"/>
              </p:ext>
            </p:extLst>
          </p:nvPr>
        </p:nvGraphicFramePr>
        <p:xfrm>
          <a:off x="-150261" y="0"/>
          <a:ext cx="242336" cy="9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Objet d’environnement du Gestionnaire de liaisons" showAsIcon="1" r:id="rId4" imgW="1805040" imgH="685440" progId="Package">
                  <p:embed/>
                </p:oleObj>
              </mc:Choice>
              <mc:Fallback>
                <p:oleObj name="Objet d’environnement du Gestionnaire de liaisons" showAsIcon="1" r:id="rId4" imgW="180504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0261" y="0"/>
                        <a:ext cx="242336" cy="9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C187D0D-FAF1-4701-B81B-1EFBDBE2B1E2}"/>
              </a:ext>
            </a:extLst>
          </p:cNvPr>
          <p:cNvSpPr txBox="1"/>
          <p:nvPr/>
        </p:nvSpPr>
        <p:spPr>
          <a:xfrm>
            <a:off x="7315200" y="3124200"/>
            <a:ext cx="4752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président de la Grèce </a:t>
            </a:r>
          </a:p>
          <a:p>
            <a:r>
              <a:rPr lang="fr-FR" sz="2800" dirty="0"/>
              <a:t>s’ appelle </a:t>
            </a:r>
            <a:r>
              <a:rPr lang="fr-FR" sz="2800" dirty="0" err="1"/>
              <a:t>Prokopis</a:t>
            </a:r>
            <a:r>
              <a:rPr lang="fr-FR" sz="2800" dirty="0"/>
              <a:t> </a:t>
            </a:r>
            <a:r>
              <a:rPr lang="fr-FR" sz="2800" dirty="0" err="1"/>
              <a:t>Paviopoulos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5395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89108-165A-429F-AB07-0DE6768D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Le climat de la Grèce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53FF4FF-B540-4E27-A4A2-A314E91A4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2" y="1703387"/>
            <a:ext cx="5102038" cy="2903303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D2CAAE-B270-4A37-A058-DB869EEE6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0221"/>
            <a:ext cx="6178326" cy="370963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5C20D6-A93E-46D9-8D6F-027FBC0CDDFB}"/>
              </a:ext>
            </a:extLst>
          </p:cNvPr>
          <p:cNvSpPr txBox="1"/>
          <p:nvPr/>
        </p:nvSpPr>
        <p:spPr>
          <a:xfrm>
            <a:off x="723900" y="5033669"/>
            <a:ext cx="995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Grèce a un climat moyen  niveau température en fin d’année les précipitations sont élevées</a:t>
            </a:r>
          </a:p>
        </p:txBody>
      </p:sp>
    </p:spTree>
    <p:extLst>
      <p:ext uri="{BB962C8B-B14F-4D97-AF65-F5344CB8AC3E}">
        <p14:creationId xmlns:p14="http://schemas.microsoft.com/office/powerpoint/2010/main" val="35803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3">
                <a:lumMod val="40000"/>
                <a:lumOff val="60000"/>
              </a:schemeClr>
            </a:gs>
            <a:gs pos="28000">
              <a:schemeClr val="accent3">
                <a:lumMod val="50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2983E-31AE-42C0-A9CB-3BB411EC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820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 monuments de la Grèce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100AF46-E7CE-455E-9A40-69FF8D5C0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483">
            <a:off x="6121400" y="2752179"/>
            <a:ext cx="5223067" cy="347803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D5CBC5-B84F-4D06-824C-F7DF8CB1E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710">
            <a:off x="914099" y="2332470"/>
            <a:ext cx="5354605" cy="35675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01F63B-70F0-4CD5-AC4E-9CAC087C828E}"/>
              </a:ext>
            </a:extLst>
          </p:cNvPr>
          <p:cNvSpPr txBox="1"/>
          <p:nvPr/>
        </p:nvSpPr>
        <p:spPr>
          <a:xfrm>
            <a:off x="5186855" y="95853"/>
            <a:ext cx="5328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Les monuments de la Grèce datent souvent de l Antiquité</a:t>
            </a:r>
          </a:p>
        </p:txBody>
      </p:sp>
    </p:spTree>
    <p:extLst>
      <p:ext uri="{BB962C8B-B14F-4D97-AF65-F5344CB8AC3E}">
        <p14:creationId xmlns:p14="http://schemas.microsoft.com/office/powerpoint/2010/main" val="1568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86D78-6ABF-49C5-ADC3-63DCA943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989" y="18255"/>
            <a:ext cx="8022021" cy="1325563"/>
          </a:xfrm>
        </p:spPr>
        <p:txBody>
          <a:bodyPr/>
          <a:lstStyle/>
          <a:p>
            <a:r>
              <a:rPr lang="fr-FR" dirty="0">
                <a:solidFill>
                  <a:schemeClr val="accent4"/>
                </a:solidFill>
              </a:rPr>
              <a:t>Nombre d habitants de la Grèce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DDD23E-0DAC-420C-90C1-69960998D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8" y="1135118"/>
            <a:ext cx="7971112" cy="3985556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DD4C223-30F9-4DC3-AAFA-228B1B0B4F32}"/>
              </a:ext>
            </a:extLst>
          </p:cNvPr>
          <p:cNvSpPr txBox="1"/>
          <p:nvPr/>
        </p:nvSpPr>
        <p:spPr>
          <a:xfrm>
            <a:off x="8131120" y="1228151"/>
            <a:ext cx="3373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En Grèce il y a 10,75 millions d habitants </a:t>
            </a:r>
          </a:p>
        </p:txBody>
      </p:sp>
    </p:spTree>
    <p:extLst>
      <p:ext uri="{BB962C8B-B14F-4D97-AF65-F5344CB8AC3E}">
        <p14:creationId xmlns:p14="http://schemas.microsoft.com/office/powerpoint/2010/main" val="32100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93B66-05C5-43FE-BC80-6162BF85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338" y="365125"/>
            <a:ext cx="5076496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Superficie de la Grèce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7166BC-5346-4BE8-B1C6-A31EAED2C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2" y="1603978"/>
            <a:ext cx="3858610" cy="41453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08ECB57-CD70-4EEA-9A69-E5C555E0E443}"/>
              </a:ext>
            </a:extLst>
          </p:cNvPr>
          <p:cNvSpPr txBox="1"/>
          <p:nvPr/>
        </p:nvSpPr>
        <p:spPr>
          <a:xfrm>
            <a:off x="5770179" y="2806262"/>
            <a:ext cx="534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Grèce mesure 131 957 km²</a:t>
            </a:r>
          </a:p>
        </p:txBody>
      </p:sp>
    </p:spTree>
    <p:extLst>
      <p:ext uri="{BB962C8B-B14F-4D97-AF65-F5344CB8AC3E}">
        <p14:creationId xmlns:p14="http://schemas.microsoft.com/office/powerpoint/2010/main" val="196579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B78FA-19B6-496B-A5A4-3620EBFF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91419">
            <a:off x="-1" y="11382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8000" i="1" dirty="0"/>
              <a:t>La capitale de la Grèce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FAB9FA-804B-4DB5-86C5-2497E373C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5" y="1668218"/>
            <a:ext cx="5911454" cy="394096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F13D0D-6D0D-4D5B-9ADA-16872F50BF98}"/>
              </a:ext>
            </a:extLst>
          </p:cNvPr>
          <p:cNvSpPr txBox="1"/>
          <p:nvPr/>
        </p:nvSpPr>
        <p:spPr>
          <a:xfrm>
            <a:off x="304800" y="4095903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capitale de la Grèce s appelle Athènes et est très belle avec ses nombreux monuments de l Antiquité</a:t>
            </a:r>
          </a:p>
        </p:txBody>
      </p:sp>
    </p:spTree>
    <p:extLst>
      <p:ext uri="{BB962C8B-B14F-4D97-AF65-F5344CB8AC3E}">
        <p14:creationId xmlns:p14="http://schemas.microsoft.com/office/powerpoint/2010/main" val="214102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6">
                <a:lumMod val="60000"/>
                <a:lumOff val="40000"/>
              </a:schemeClr>
            </a:gs>
            <a:gs pos="22000">
              <a:srgbClr val="7030A0"/>
            </a:gs>
            <a:gs pos="5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C887469-4187-4835-8D09-F985D09BA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" y="1511300"/>
            <a:ext cx="6055622" cy="4033044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A401942-DAAF-425B-99D1-6DABCD59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spécialités culinaires de la Grèce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CCAD8B-828D-4546-B00A-48CDB2DFAD93}"/>
              </a:ext>
            </a:extLst>
          </p:cNvPr>
          <p:cNvSpPr txBox="1"/>
          <p:nvPr/>
        </p:nvSpPr>
        <p:spPr>
          <a:xfrm>
            <a:off x="6311900" y="2501900"/>
            <a:ext cx="492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la viande hachée de  l’aubergine et de la béchamel ce qui nous donne de la moussaka un plat de la Grèce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02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715EC-5484-4943-8EFD-8CF326F5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i="1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Le sport préféré des </a:t>
            </a:r>
            <a:r>
              <a:rPr lang="fr-FR" sz="6000" i="1" dirty="0" err="1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Grècques</a:t>
            </a:r>
            <a:endParaRPr lang="fr-FR" sz="6000" i="1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4AD9A7-F530-406E-A9CB-A7C0A1F4C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550590"/>
            <a:ext cx="3756819" cy="375681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B5D7DC-D799-4A36-BE76-807A4C8ACBDB}"/>
              </a:ext>
            </a:extLst>
          </p:cNvPr>
          <p:cNvSpPr txBox="1"/>
          <p:nvPr/>
        </p:nvSpPr>
        <p:spPr>
          <a:xfrm>
            <a:off x="4584700" y="2755900"/>
            <a:ext cx="661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Le lancé de disque est le sport préféré des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</a:rPr>
              <a:t>Grècques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45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169</Words>
  <Application>Microsoft Office PowerPoint</Application>
  <PresentationFormat>Grand écran</PresentationFormat>
  <Paragraphs>21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Bauhaus 93</vt:lpstr>
      <vt:lpstr>Calibri</vt:lpstr>
      <vt:lpstr>Calibri Light</vt:lpstr>
      <vt:lpstr>Thème Office</vt:lpstr>
      <vt:lpstr>Objet d’environnement du Gestionnaire de liaisons</vt:lpstr>
      <vt:lpstr>la Grèce</vt:lpstr>
      <vt:lpstr>Le président de la Grèce</vt:lpstr>
      <vt:lpstr>Le climat de la Grèce</vt:lpstr>
      <vt:lpstr>Les monuments de la Grèce</vt:lpstr>
      <vt:lpstr>Nombre d habitants de la Grèce</vt:lpstr>
      <vt:lpstr>Superficie de la Grèce</vt:lpstr>
      <vt:lpstr>La capitale de la Grèce</vt:lpstr>
      <vt:lpstr>Les spécialités culinaires de la Grèce</vt:lpstr>
      <vt:lpstr>Le sport préféré des Grècques</vt:lpstr>
      <vt:lpstr>Merci d’avoir suivi notre diaporama sur la Grèce on espère que ça vous aura plus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Grèce</dc:title>
  <dc:creator>EcNotreDame</dc:creator>
  <cp:lastModifiedBy>EcNotreDame</cp:lastModifiedBy>
  <cp:revision>29</cp:revision>
  <dcterms:created xsi:type="dcterms:W3CDTF">2017-11-27T13:17:17Z</dcterms:created>
  <dcterms:modified xsi:type="dcterms:W3CDTF">2017-12-11T12:49:00Z</dcterms:modified>
</cp:coreProperties>
</file>