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64" r:id="rId5"/>
    <p:sldId id="257" r:id="rId6"/>
    <p:sldId id="261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50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37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70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72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36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11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02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51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75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66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03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877B9-10F0-4701-957B-CA5ED2BD55C2}" type="datetimeFigureOut">
              <a:rPr lang="fr-FR" smtClean="0"/>
              <a:t>15/12/2017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FF94E-D3EE-4180-B89E-10520AC32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4100" y="812801"/>
            <a:ext cx="7480300" cy="1411288"/>
          </a:xfrm>
        </p:spPr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Espagne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900" y="2413000"/>
            <a:ext cx="521335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Mots Espagnols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63675"/>
          </a:xfrm>
        </p:spPr>
        <p:txBody>
          <a:bodyPr>
            <a:normAutofit/>
          </a:bodyPr>
          <a:lstStyle/>
          <a:p>
            <a:r>
              <a:rPr lang="fr-FR" sz="4400" dirty="0" smtClean="0"/>
              <a:t>Bonsoir: </a:t>
            </a:r>
            <a:r>
              <a:rPr lang="fr-FR" sz="4400" dirty="0" err="1" smtClean="0"/>
              <a:t>buenos</a:t>
            </a:r>
            <a:r>
              <a:rPr lang="fr-FR" sz="4400" dirty="0" smtClean="0"/>
              <a:t> tardes  </a:t>
            </a:r>
          </a:p>
          <a:p>
            <a:pPr marL="0" indent="0">
              <a:buNone/>
            </a:pPr>
            <a:r>
              <a:rPr lang="fr-FR" sz="4400" dirty="0" smtClean="0"/>
              <a:t>Salut: </a:t>
            </a:r>
            <a:r>
              <a:rPr lang="fr-FR" sz="4400" dirty="0" err="1" smtClean="0"/>
              <a:t>hola</a:t>
            </a:r>
            <a:r>
              <a:rPr lang="fr-FR" sz="4400" dirty="0" smtClean="0"/>
              <a:t>                     bonjour: </a:t>
            </a:r>
            <a:r>
              <a:rPr lang="fr-FR" sz="4400" dirty="0" err="1" smtClean="0"/>
              <a:t>buenos</a:t>
            </a:r>
            <a:r>
              <a:rPr lang="fr-FR" sz="4400" dirty="0" smtClean="0"/>
              <a:t> </a:t>
            </a:r>
            <a:r>
              <a:rPr lang="fr-FR" sz="4400" dirty="0" err="1" smtClean="0"/>
              <a:t>dias</a:t>
            </a:r>
            <a:endParaRPr lang="fr-FR" sz="4400" dirty="0"/>
          </a:p>
        </p:txBody>
      </p:sp>
      <p:sp>
        <p:nvSpPr>
          <p:cNvPr id="4" name="ZoneTexte 3"/>
          <p:cNvSpPr txBox="1"/>
          <p:nvPr/>
        </p:nvSpPr>
        <p:spPr>
          <a:xfrm>
            <a:off x="838200" y="3543300"/>
            <a:ext cx="1061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Euros: </a:t>
            </a:r>
            <a:r>
              <a:rPr lang="fr-FR" sz="4400" dirty="0" err="1" smtClean="0"/>
              <a:t>ciem</a:t>
            </a:r>
            <a:r>
              <a:rPr lang="fr-FR" sz="4400" dirty="0" smtClean="0"/>
              <a:t> euros         comment tu t’appelles:</a:t>
            </a:r>
          </a:p>
          <a:p>
            <a:r>
              <a:rPr lang="fr-FR" sz="4400" dirty="0" err="1" smtClean="0"/>
              <a:t>Como</a:t>
            </a:r>
            <a:r>
              <a:rPr lang="fr-FR" sz="4400" dirty="0" smtClean="0"/>
              <a:t> te </a:t>
            </a:r>
            <a:r>
              <a:rPr lang="fr-FR" sz="4400" smtClean="0"/>
              <a:t>llamas? </a:t>
            </a:r>
            <a:r>
              <a:rPr lang="fr-FR" sz="4400" dirty="0" smtClean="0"/>
              <a:t>Je m’appelle : me </a:t>
            </a:r>
            <a:r>
              <a:rPr lang="fr-FR" sz="4400" dirty="0" err="1" smtClean="0"/>
              <a:t>llamo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0147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Cet exposé est terminé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1900" y="1875631"/>
            <a:ext cx="5460999" cy="32805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415380"/>
            <a:ext cx="4791075" cy="34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5500" y="327025"/>
            <a:ext cx="11684000" cy="1325563"/>
          </a:xfrm>
        </p:spPr>
        <p:txBody>
          <a:bodyPr/>
          <a:lstStyle/>
          <a:p>
            <a:r>
              <a:rPr lang="fr-FR" dirty="0" smtClean="0"/>
              <a:t>La capitale: Madrid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50" y="1843087"/>
            <a:ext cx="4762500" cy="26765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2146300"/>
            <a:ext cx="54610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06800" y="314325"/>
            <a:ext cx="10782300" cy="1325563"/>
          </a:xfrm>
        </p:spPr>
        <p:txBody>
          <a:bodyPr/>
          <a:lstStyle/>
          <a:p>
            <a:r>
              <a:rPr lang="fr-FR" dirty="0" smtClean="0"/>
              <a:t>Monument:</a:t>
            </a:r>
            <a:br>
              <a:rPr lang="fr-FR" dirty="0" smtClean="0"/>
            </a:br>
            <a:r>
              <a:rPr lang="fr-FR" dirty="0" err="1"/>
              <a:t>S</a:t>
            </a:r>
            <a:r>
              <a:rPr lang="fr-FR" dirty="0" err="1" smtClean="0"/>
              <a:t>agrada</a:t>
            </a:r>
            <a:r>
              <a:rPr lang="fr-FR" dirty="0" smtClean="0"/>
              <a:t> </a:t>
            </a:r>
            <a:r>
              <a:rPr lang="fr-FR" dirty="0" err="1"/>
              <a:t>F</a:t>
            </a:r>
            <a:r>
              <a:rPr lang="fr-FR" dirty="0" err="1" smtClean="0"/>
              <a:t>amilia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Îles Espagnoles:                            </a:t>
            </a:r>
            <a:br>
              <a:rPr lang="fr-FR" dirty="0" smtClean="0"/>
            </a:br>
            <a:r>
              <a:rPr lang="fr-FR" dirty="0" smtClean="0"/>
              <a:t>canaries                                  </a:t>
            </a:r>
            <a:r>
              <a:rPr lang="fr-FR" dirty="0"/>
              <a:t>B</a:t>
            </a:r>
            <a:r>
              <a:rPr lang="fr-FR" dirty="0" smtClean="0"/>
              <a:t>aléares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62" y="1965325"/>
            <a:ext cx="6220875" cy="4351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2136703"/>
            <a:ext cx="4546600" cy="400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86100" y="365125"/>
            <a:ext cx="8267700" cy="1325563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Le climat de l’Espagne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325" y="1997869"/>
            <a:ext cx="63817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82000">
              <a:schemeClr val="accent5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90900" y="250825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gastronomie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0600" y="1370409"/>
            <a:ext cx="10515600" cy="4351338"/>
          </a:xfrm>
        </p:spPr>
        <p:txBody>
          <a:bodyPr>
            <a:normAutofit/>
          </a:bodyPr>
          <a:lstStyle/>
          <a:p>
            <a:endParaRPr lang="fr-FR" sz="3200" dirty="0"/>
          </a:p>
          <a:p>
            <a:pPr marL="0" indent="0">
              <a:buNone/>
            </a:pPr>
            <a:r>
              <a:rPr lang="fr-FR" sz="3200" dirty="0" smtClean="0"/>
              <a:t>Les spécialités sont: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201194"/>
            <a:ext cx="3557588" cy="27618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12" y="2174181"/>
            <a:ext cx="4092575" cy="28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82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1700" y="454025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Roi d’Espagne:</a:t>
            </a: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Felipe 6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800" y="2005806"/>
            <a:ext cx="5667375" cy="3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6"/>
                </a:solidFill>
              </a:rPr>
              <a:t> chanteur et acteur d’Espagne:</a:t>
            </a:r>
            <a:br>
              <a:rPr lang="fr-FR" dirty="0" smtClean="0">
                <a:solidFill>
                  <a:schemeClr val="accent6"/>
                </a:solidFill>
              </a:rPr>
            </a:br>
            <a:r>
              <a:rPr lang="fr-FR" dirty="0" smtClean="0">
                <a:solidFill>
                  <a:schemeClr val="accent6"/>
                </a:solidFill>
              </a:rPr>
              <a:t>Enrique </a:t>
            </a:r>
            <a:r>
              <a:rPr lang="fr-FR" dirty="0" err="1" smtClean="0">
                <a:solidFill>
                  <a:schemeClr val="accent6"/>
                </a:solidFill>
              </a:rPr>
              <a:t>Iglesias</a:t>
            </a:r>
            <a:r>
              <a:rPr lang="fr-FR" dirty="0" smtClean="0">
                <a:solidFill>
                  <a:schemeClr val="accent6"/>
                </a:solidFill>
              </a:rPr>
              <a:t>                       Antonio  Banderas</a:t>
            </a:r>
            <a:br>
              <a:rPr lang="fr-FR" dirty="0" smtClean="0">
                <a:solidFill>
                  <a:schemeClr val="accent6"/>
                </a:solidFill>
              </a:rPr>
            </a:br>
            <a:r>
              <a:rPr lang="fr-FR" dirty="0" smtClean="0">
                <a:solidFill>
                  <a:srgbClr val="C00000"/>
                </a:solidFill>
              </a:rPr>
              <a:t>chanteur </a:t>
            </a:r>
            <a:r>
              <a:rPr lang="fr-FR" dirty="0" smtClean="0">
                <a:solidFill>
                  <a:schemeClr val="accent6"/>
                </a:solidFill>
              </a:rPr>
              <a:t>                                        </a:t>
            </a:r>
            <a:r>
              <a:rPr lang="fr-FR" dirty="0" smtClean="0">
                <a:solidFill>
                  <a:srgbClr val="FF0000"/>
                </a:solidFill>
              </a:rPr>
              <a:t>acteur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031206"/>
            <a:ext cx="4762500" cy="41433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0" y="2031206"/>
            <a:ext cx="3962400" cy="42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Nombre d’habitants: 46,56 millions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274" y="1816100"/>
            <a:ext cx="64103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6004</TotalTime>
  <Words>67</Words>
  <Application>Microsoft Office PowerPoint</Application>
  <PresentationFormat>Grand écran</PresentationFormat>
  <Paragraphs>17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Espagne</vt:lpstr>
      <vt:lpstr>La capitale: Madrid</vt:lpstr>
      <vt:lpstr>Monument: Sagrada Familia</vt:lpstr>
      <vt:lpstr>Îles Espagnoles:                             canaries                                  Baléares</vt:lpstr>
      <vt:lpstr>Le climat de l’Espagne</vt:lpstr>
      <vt:lpstr>gastronomie</vt:lpstr>
      <vt:lpstr>Roi d’Espagne: Felipe 6</vt:lpstr>
      <vt:lpstr> chanteur et acteur d’Espagne: Enrique Iglesias                       Antonio  Banderas chanteur                                         acteur</vt:lpstr>
      <vt:lpstr>Nombre d’habitants: 46,56 millions</vt:lpstr>
      <vt:lpstr>Mots Espagnols</vt:lpstr>
      <vt:lpstr>Cet exposé est terminé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Jean-Pierre Rapiteau</dc:creator>
  <cp:lastModifiedBy>Jean-Pierre Rapiteau</cp:lastModifiedBy>
  <cp:revision>18</cp:revision>
  <dcterms:created xsi:type="dcterms:W3CDTF">2017-11-27T12:46:19Z</dcterms:created>
  <dcterms:modified xsi:type="dcterms:W3CDTF">2017-12-15T15:10:16Z</dcterms:modified>
</cp:coreProperties>
</file>