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2" r:id="rId5"/>
    <p:sldId id="258" r:id="rId6"/>
    <p:sldId id="259" r:id="rId7"/>
    <p:sldId id="257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B78E623-1CA9-4E31-BF22-689670105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EFB9133-46BE-427F-B213-175D79AE0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F7A8529-09CA-400A-B163-551873F6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BD51-B94B-40CC-A1D5-4F2F64FDFEAB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7E3E385-A5F5-41D5-908A-2DCDC5A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1E986CB-4A4B-49EA-AB91-1B62072C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DDC9-E290-4605-9FE9-2D90BA538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48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BAF2FE7-9B37-4763-8F1F-0FA43A74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5B2EA8E-1348-4CFB-9C5A-030662A14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2460CCD-9EF5-4B31-8822-A072CEA4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BD51-B94B-40CC-A1D5-4F2F64FDFEAB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E49FA07-FDC8-4F7C-82A8-38C97329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631E6F7-35A5-4D08-B0B8-6A56560E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DDC9-E290-4605-9FE9-2D90BA538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04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6F75A45B-E597-4A3B-B811-61A86C490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02FF5C5-8527-4E76-BDC0-3B8EB2924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6309B7F-71C6-4CAB-9C43-550404C8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BD51-B94B-40CC-A1D5-4F2F64FDFEAB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D48861B-E8EC-4E3E-BD15-B74A9799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B565F9E-96F1-4F3D-AD8D-65315494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DDC9-E290-4605-9FE9-2D90BA538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87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09EABA-2E75-4F60-A517-D2069F89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9C97E5C-617B-4DC1-B921-0AF778CA5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B140F28-A7C7-4824-93A4-B5C33E2A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BD51-B94B-40CC-A1D5-4F2F64FDFEAB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DDA83AA-78AE-477D-AB5C-7A979DAF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5021546-13BF-4893-9272-B6CAAC31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DDC9-E290-4605-9FE9-2D90BA538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5620CBD-DDA0-414B-B4C8-15B27504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90F5EB9-699F-4DC6-AFED-E2BF9262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89FB994-0C85-47F7-AFFB-5673FEF0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BD51-B94B-40CC-A1D5-4F2F64FDFEAB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22279D3-EC3D-4C54-A084-FDFA06FD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E78888F-F6C5-4CCD-B67F-C10B6363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DDC9-E290-4605-9FE9-2D90BA538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87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AE5249-F08B-4D9D-B26E-0FBFF4E9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96DCB1B-E3BF-49D3-81E4-F7DFFA43C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ED5379B-EE89-4540-BA8A-73A048DA7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6FACD45-AB6E-4984-AEC7-F37D6B73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BD51-B94B-40CC-A1D5-4F2F64FDFEAB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7225BBD-4338-4920-B214-87AF4C39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62B3721-B355-4BA0-88DB-264B99CC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DDC9-E290-4605-9FE9-2D90BA538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04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25E7013-3C9B-4989-A768-7DD32FF8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D4D54A7-EF07-44C1-9097-EF314D378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2C10A90-7FBB-40EE-B9D3-2B4C147E3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8EE4B92-489A-4EFB-8042-8B37A84B9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66725DB6-8598-47D5-B20C-084EF7D25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77AF4B07-CB63-458D-B400-B9A13ADC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BD51-B94B-40CC-A1D5-4F2F64FDFEAB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7FA75C1-3E53-4A83-B3E8-D6944B6E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A0E5B374-9F02-49F4-BF5D-4E51EF62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DDC9-E290-4605-9FE9-2D90BA538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27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BD7E42-477C-402B-BCCA-9FD62F63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62F26CA-C114-42CD-80F6-5A660EFC6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BD51-B94B-40CC-A1D5-4F2F64FDFEAB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6736F09-6263-45BC-9AF2-F1FB79B4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A755519-43FB-48C0-8F97-B9EF8857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DDC9-E290-4605-9FE9-2D90BA538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57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32F39153-DD36-4B1F-B4F9-6947CFD72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BD51-B94B-40CC-A1D5-4F2F64FDFEAB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15C0C014-F8B7-4311-9BFA-87282ED4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08E867B-4B85-4248-8ED9-3E30686B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DDC9-E290-4605-9FE9-2D90BA538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92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68D063-6865-42C5-A368-DA0A6F08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4DC4655-AB26-40AD-A275-D6427C5EA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19624C8-D379-4167-8517-56CB63C24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89D1425-F986-4A5E-88BE-D79BB00F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BD51-B94B-40CC-A1D5-4F2F64FDFEAB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0CC72AB-81A2-49FC-A068-2A2D91E2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56E92ED-21FF-4DF2-B6E6-389895B7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DDC9-E290-4605-9FE9-2D90BA538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27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F87645F-E7AF-4096-AC57-B1E4FFD1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C7BBB017-2C4D-4045-BED5-18E96D73B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02096DE-9104-4B43-883D-DB2223C14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4F87721-7713-47C2-9E2C-991BB5DC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BD51-B94B-40CC-A1D5-4F2F64FDFEAB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4FCBE85-2B1C-490A-964B-C77323C8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478FE82-3D33-40D9-9352-96398C0D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DDC9-E290-4605-9FE9-2D90BA538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57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95721F8-BD03-4831-9FD4-D4A7BF4F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35A94BA-B5B6-45D4-8FAF-F79BF7E08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EDB4518-21C8-4B3E-96F8-50FE7888F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5BD51-B94B-40CC-A1D5-4F2F64FDFEAB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E1420D0-9F35-48A8-A33B-7AC40A7F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AC87DFA-EDF3-470B-A7C3-76AA2F9D8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DDC9-E290-4605-9FE9-2D90BA538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29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5">
                <a:lumMod val="20000"/>
                <a:lumOff val="80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8B76820-2DE0-4EFF-B0EA-B81E1A2C5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3421" y="0"/>
            <a:ext cx="3379076" cy="73523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B0F0"/>
                </a:solidFill>
                <a:highlight>
                  <a:srgbClr val="FF00FF"/>
                </a:highlight>
              </a:rPr>
              <a:t>Cameroun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3A42684-0373-480B-823B-C4DF89B7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" y="1008993"/>
            <a:ext cx="5479829" cy="584900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616B2BD9-7044-4F96-AC0C-1862BE060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2166" y="1414765"/>
            <a:ext cx="6463861" cy="936549"/>
          </a:xfrm>
          <a:solidFill>
            <a:schemeClr val="accent4">
              <a:lumMod val="20000"/>
              <a:lumOff val="80000"/>
              <a:alpha val="54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>
                <a:solidFill>
                  <a:srgbClr val="00B0F0"/>
                </a:solidFill>
                <a:highlight>
                  <a:srgbClr val="FF00FF"/>
                </a:highlight>
              </a:rPr>
              <a:t> enfants africains qui viennent de Cameroun et  qui  vont à l’école et qui jouent 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361DA82-81A3-409F-B15F-A7F8DCE3B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30847"/>
            <a:ext cx="4027714" cy="31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238C58C-5568-4804-A589-9B18308D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paysage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F459F072-184D-4337-B87C-6FEEBB480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6069"/>
            <a:ext cx="4534230" cy="3231931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8BB6934-8ACD-4D3E-A62B-034487CBB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9">
            <a:off x="12102668" y="853526"/>
            <a:ext cx="91437" cy="457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5816408-F938-432E-9A0B-2A525F17F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931" y="19543"/>
            <a:ext cx="4344455" cy="29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1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DA6D153-45C2-4F7D-BD2E-3D76288E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490" y="342078"/>
            <a:ext cx="5675585" cy="677917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B0F0"/>
                </a:solidFill>
                <a:highlight>
                  <a:srgbClr val="FF00FF"/>
                </a:highlight>
              </a:rPr>
              <a:t>La</a:t>
            </a:r>
            <a:r>
              <a:rPr lang="fr-FR" dirty="0">
                <a:highlight>
                  <a:srgbClr val="FF00FF"/>
                </a:highlight>
              </a:rPr>
              <a:t> </a:t>
            </a:r>
            <a:r>
              <a:rPr lang="fr-FR" dirty="0">
                <a:solidFill>
                  <a:srgbClr val="00B0F0"/>
                </a:solidFill>
                <a:highlight>
                  <a:srgbClr val="FF00FF"/>
                </a:highlight>
              </a:rPr>
              <a:t>nourriture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8F6211E-1946-4F8C-AD63-74CF9DD62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00B0F0"/>
                </a:solidFill>
                <a:highlight>
                  <a:srgbClr val="FF00FF"/>
                </a:highlight>
              </a:rPr>
              <a:t>La nourriture du Cameroun est le </a:t>
            </a:r>
            <a:r>
              <a:rPr lang="fr-FR" sz="4000" dirty="0" err="1">
                <a:solidFill>
                  <a:srgbClr val="00B0F0"/>
                </a:solidFill>
                <a:highlight>
                  <a:srgbClr val="FF00FF"/>
                </a:highlight>
              </a:rPr>
              <a:t>nandji</a:t>
            </a:r>
            <a:endParaRPr lang="fr-FR" sz="4000" dirty="0">
              <a:solidFill>
                <a:srgbClr val="00B0F0"/>
              </a:solidFill>
              <a:highlight>
                <a:srgbClr val="FF00FF"/>
              </a:highligh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5420806-3F30-4156-A486-2B6E2429B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26978"/>
            <a:ext cx="4288220" cy="38310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005B471-D9FE-45B4-A3D3-051D1308C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21" y="3026977"/>
            <a:ext cx="4650828" cy="38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741532-4DD5-4393-9E95-0D58EEC5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B0F0"/>
                </a:solidFill>
                <a:highlight>
                  <a:srgbClr val="FF00FF"/>
                </a:highlight>
              </a:rPr>
              <a:t>Population: 23,44 millions (2016)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xmlns="" id="{97B19225-A807-41F7-BD1E-0D6A192A0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502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4DDBD46-F94F-4DBD-869C-73BEEC0C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675" y="160174"/>
            <a:ext cx="2299138" cy="1325563"/>
          </a:xfrm>
        </p:spPr>
        <p:txBody>
          <a:bodyPr/>
          <a:lstStyle/>
          <a:p>
            <a:r>
              <a:rPr lang="fr-FR" dirty="0">
                <a:solidFill>
                  <a:srgbClr val="00B0F0"/>
                </a:solidFill>
                <a:highlight>
                  <a:srgbClr val="FF00FF"/>
                </a:highlight>
              </a:rPr>
              <a:t>Le climat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874A232-C876-48F8-B39D-37D3C8788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00B0F0"/>
                </a:solidFill>
                <a:highlight>
                  <a:srgbClr val="FF00FF"/>
                </a:highlight>
              </a:rPr>
              <a:t>Le climat au Cameroun est très chaud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E3A2D5F-6C5D-4E0A-BF16-48B12A8DF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" y="2238703"/>
            <a:ext cx="7993117" cy="461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859DB2-7B41-401C-9A33-A11C85F5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15" y="464469"/>
            <a:ext cx="1888959" cy="81714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B0F0"/>
                </a:solidFill>
                <a:highlight>
                  <a:srgbClr val="FF00FF"/>
                </a:highlight>
              </a:rPr>
              <a:t>Le sport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A458190-819D-419A-9CD4-B2AC20212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00B0F0"/>
                </a:solidFill>
                <a:highlight>
                  <a:srgbClr val="FF00FF"/>
                </a:highlight>
              </a:rPr>
              <a:t>Le sport le plus répandu au Cameroun est le foot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108A23B-E3EE-4B1E-A36D-76D5B3A85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2553488"/>
            <a:ext cx="5925645" cy="41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DED2BC-F5DE-496F-A5CF-9E5BE7C8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532"/>
            <a:ext cx="5218386" cy="1325563"/>
          </a:xfrm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rgbClr val="00B0F0"/>
                </a:solidFill>
                <a:highlight>
                  <a:srgbClr val="FF00FF"/>
                </a:highlight>
              </a:rPr>
              <a:t>Monument célèbre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29C9872-2049-460A-BE54-84E8546FF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00B0F0"/>
                </a:solidFill>
                <a:highlight>
                  <a:srgbClr val="FF00FF"/>
                </a:highlight>
              </a:rPr>
              <a:t>Le monument le </a:t>
            </a:r>
            <a:r>
              <a:rPr lang="fr-FR">
                <a:solidFill>
                  <a:srgbClr val="00B0F0"/>
                </a:solidFill>
                <a:highlight>
                  <a:srgbClr val="FF00FF"/>
                </a:highlight>
              </a:rPr>
              <a:t>plus </a:t>
            </a:r>
            <a:r>
              <a:rPr lang="fr-FR" smtClean="0">
                <a:solidFill>
                  <a:srgbClr val="00B0F0"/>
                </a:solidFill>
                <a:highlight>
                  <a:srgbClr val="FF00FF"/>
                </a:highlight>
              </a:rPr>
              <a:t>célèbre</a:t>
            </a:r>
            <a:endParaRPr lang="fr-FR" dirty="0">
              <a:solidFill>
                <a:srgbClr val="00B0F0"/>
              </a:solidFill>
              <a:highlight>
                <a:srgbClr val="FF00FF"/>
              </a:highligh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7B3A9C9-E0AB-4179-8884-9844F1B5D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828"/>
            <a:ext cx="4745421" cy="44931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AB69919-70E5-4932-B8CF-83BCBEE9B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40" y="1277007"/>
            <a:ext cx="4370661" cy="55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44CFCDD-2149-4EEC-8169-D36CB7A1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0"/>
            <a:ext cx="6009904" cy="1325563"/>
          </a:xfrm>
        </p:spPr>
        <p:txBody>
          <a:bodyPr>
            <a:noAutofit/>
          </a:bodyPr>
          <a:lstStyle/>
          <a:p>
            <a:r>
              <a:rPr lang="fr-FR" sz="9600" dirty="0">
                <a:solidFill>
                  <a:srgbClr val="00B0F0"/>
                </a:solidFill>
                <a:highlight>
                  <a:srgbClr val="FF00FF"/>
                </a:highlight>
              </a:rPr>
              <a:t>La capitale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8914855F-9A6F-4339-9E2B-B17F3EE4F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582" y="1600200"/>
            <a:ext cx="4646299" cy="415636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A13FCA1-9FC3-476E-9B3B-4DB6F09ED03D}"/>
              </a:ext>
            </a:extLst>
          </p:cNvPr>
          <p:cNvSpPr txBox="1"/>
          <p:nvPr/>
        </p:nvSpPr>
        <p:spPr>
          <a:xfrm>
            <a:off x="5606715" y="1684422"/>
            <a:ext cx="490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highlight>
                  <a:srgbClr val="FF00FF"/>
                </a:highlight>
              </a:rPr>
              <a:t>La capitale du </a:t>
            </a:r>
            <a:r>
              <a:rPr lang="fr-FR" dirty="0" smtClean="0">
                <a:solidFill>
                  <a:srgbClr val="00B0F0"/>
                </a:solidFill>
                <a:highlight>
                  <a:srgbClr val="FF00FF"/>
                </a:highlight>
              </a:rPr>
              <a:t>Cameroun est Yaoundé </a:t>
            </a:r>
            <a:r>
              <a:rPr lang="fr-FR" dirty="0">
                <a:solidFill>
                  <a:srgbClr val="00B0F0"/>
                </a:solidFill>
                <a:highlight>
                  <a:srgbClr val="FF00FF"/>
                </a:highlight>
              </a:rPr>
              <a:t>dans la journée et </a:t>
            </a:r>
            <a:r>
              <a:rPr lang="fr-FR" dirty="0" smtClean="0">
                <a:solidFill>
                  <a:srgbClr val="00B0F0"/>
                </a:solidFill>
                <a:highlight>
                  <a:srgbClr val="FF00FF"/>
                </a:highlight>
              </a:rPr>
              <a:t>dans </a:t>
            </a:r>
            <a:r>
              <a:rPr lang="fr-FR" dirty="0">
                <a:solidFill>
                  <a:srgbClr val="00B0F0"/>
                </a:solidFill>
                <a:highlight>
                  <a:srgbClr val="FF00FF"/>
                </a:highlight>
              </a:rPr>
              <a:t>la nuit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8A7A037-DE7C-4333-8EED-C1BA8EFD5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26" y="2502568"/>
            <a:ext cx="5366085" cy="37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D4F3075-0CB6-4DAB-B9DA-9F3C3283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97" y="302063"/>
            <a:ext cx="3875690" cy="1325563"/>
          </a:xfrm>
        </p:spPr>
        <p:txBody>
          <a:bodyPr/>
          <a:lstStyle/>
          <a:p>
            <a:r>
              <a:rPr lang="fr-FR" dirty="0">
                <a:solidFill>
                  <a:srgbClr val="00B0F0"/>
                </a:solidFill>
                <a:highlight>
                  <a:srgbClr val="FF00FF"/>
                </a:highlight>
              </a:rPr>
              <a:t>       le président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642BF89D-1C49-4552-98E7-8517534B9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48" y="1825624"/>
            <a:ext cx="4266986" cy="5032375"/>
          </a:xfrm>
        </p:spPr>
      </p:pic>
    </p:spTree>
    <p:extLst>
      <p:ext uri="{BB962C8B-B14F-4D97-AF65-F5344CB8AC3E}">
        <p14:creationId xmlns:p14="http://schemas.microsoft.com/office/powerpoint/2010/main" val="13372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DF2EA2F-0777-440D-ADFA-57D417C6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083" y="365125"/>
            <a:ext cx="3105808" cy="1325563"/>
          </a:xfrm>
        </p:spPr>
        <p:txBody>
          <a:bodyPr/>
          <a:lstStyle/>
          <a:p>
            <a:r>
              <a:rPr lang="fr-FR" dirty="0"/>
              <a:t>Le drapeau  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AFEBE297-0EC7-4B9F-8F17-7C0631F11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91" y="2929731"/>
            <a:ext cx="5196872" cy="3928269"/>
          </a:xfrm>
        </p:spPr>
      </p:pic>
    </p:spTree>
    <p:extLst>
      <p:ext uri="{BB962C8B-B14F-4D97-AF65-F5344CB8AC3E}">
        <p14:creationId xmlns:p14="http://schemas.microsoft.com/office/powerpoint/2010/main" val="7327301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83</Words>
  <Application>Microsoft Office PowerPoint</Application>
  <PresentationFormat>Grand écran</PresentationFormat>
  <Paragraphs>16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Cameroun</vt:lpstr>
      <vt:lpstr>La nourriture</vt:lpstr>
      <vt:lpstr>Population: 23,44 millions (2016)</vt:lpstr>
      <vt:lpstr>Le climat</vt:lpstr>
      <vt:lpstr>Le sport </vt:lpstr>
      <vt:lpstr>Monument célèbre </vt:lpstr>
      <vt:lpstr>La capitale</vt:lpstr>
      <vt:lpstr>       le président </vt:lpstr>
      <vt:lpstr>Le drapeau   </vt:lpstr>
      <vt:lpstr>Le paysage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cameroun</dc:title>
  <dc:creator>Ep Notre Dame</dc:creator>
  <cp:lastModifiedBy>Jean-Pierre Rapiteau</cp:lastModifiedBy>
  <cp:revision>25</cp:revision>
  <dcterms:created xsi:type="dcterms:W3CDTF">2017-11-27T13:10:21Z</dcterms:created>
  <dcterms:modified xsi:type="dcterms:W3CDTF">2017-12-15T14:53:25Z</dcterms:modified>
</cp:coreProperties>
</file>